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7" r:id="rId5"/>
    <p:sldId id="268" r:id="rId6"/>
    <p:sldId id="269" r:id="rId7"/>
    <p:sldId id="27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VINDE, DESCONSOLADOS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Alma, que aflita estás, </a:t>
            </a:r>
          </a:p>
          <a:p>
            <a:r>
              <a:rPr lang="pt-BR" dirty="0"/>
              <a:t>Deus Pai, bondoso, </a:t>
            </a:r>
          </a:p>
          <a:p>
            <a:r>
              <a:rPr lang="pt-BR" dirty="0"/>
              <a:t>Em compaixão e amor, </a:t>
            </a:r>
          </a:p>
          <a:p>
            <a:r>
              <a:rPr lang="pt-BR" dirty="0"/>
              <a:t>tem o poder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83A49-D0C6-499E-A41B-6FD6FCC2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7A610-E866-4340-899D-FFFE7CD82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C3DA88-D484-4455-8D27-03D71C02E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te livrar do mal e dar-te vida; </a:t>
            </a:r>
          </a:p>
          <a:p>
            <a:r>
              <a:rPr lang="pt-BR" dirty="0"/>
              <a:t>E, sem demora, em </a:t>
            </a:r>
          </a:p>
          <a:p>
            <a:r>
              <a:rPr lang="pt-BR" dirty="0"/>
              <a:t>Jesus te esconder.</a:t>
            </a:r>
          </a:p>
        </p:txBody>
      </p:sp>
    </p:spTree>
    <p:extLst>
      <p:ext uri="{BB962C8B-B14F-4D97-AF65-F5344CB8AC3E}">
        <p14:creationId xmlns:p14="http://schemas.microsoft.com/office/powerpoint/2010/main" val="577535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83A49-D0C6-499E-A41B-6FD6FCC2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7A610-E866-4340-899D-FFFE7CD82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C3DA88-D484-4455-8D27-03D71C02E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pesaroso estás </a:t>
            </a:r>
          </a:p>
          <a:p>
            <a:r>
              <a:rPr lang="pt-BR" dirty="0"/>
              <a:t>Em tua vida, </a:t>
            </a:r>
          </a:p>
          <a:p>
            <a:r>
              <a:rPr lang="pt-BR" dirty="0"/>
              <a:t>Busca o teu Salvador, </a:t>
            </a:r>
          </a:p>
          <a:p>
            <a:r>
              <a:rPr lang="pt-BR" dirty="0"/>
              <a:t>Cristo Jesus; </a:t>
            </a:r>
          </a:p>
        </p:txBody>
      </p:sp>
    </p:spTree>
    <p:extLst>
      <p:ext uri="{BB962C8B-B14F-4D97-AF65-F5344CB8AC3E}">
        <p14:creationId xmlns:p14="http://schemas.microsoft.com/office/powerpoint/2010/main" val="1664673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83A49-D0C6-499E-A41B-6FD6FCC2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7A610-E866-4340-899D-FFFE7CD82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C3DA88-D484-4455-8D27-03D71C02E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Ele, com muito amor, </a:t>
            </a:r>
          </a:p>
          <a:p>
            <a:r>
              <a:rPr lang="pt-BR" dirty="0"/>
              <a:t>já te convida. </a:t>
            </a:r>
          </a:p>
          <a:p>
            <a:r>
              <a:rPr lang="pt-BR" dirty="0"/>
              <a:t>Cristo te ajuda a levar tua cruz.</a:t>
            </a:r>
          </a:p>
        </p:txBody>
      </p:sp>
    </p:spTree>
    <p:extLst>
      <p:ext uri="{BB962C8B-B14F-4D97-AF65-F5344CB8AC3E}">
        <p14:creationId xmlns:p14="http://schemas.microsoft.com/office/powerpoint/2010/main" val="1506506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83A49-D0C6-499E-A41B-6FD6FCC2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7A610-E866-4340-899D-FFFE7CD82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C3DA88-D484-4455-8D27-03D71C02E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consolação </a:t>
            </a:r>
          </a:p>
          <a:p>
            <a:r>
              <a:rPr lang="pt-BR" dirty="0"/>
              <a:t>Temos em Cristo, </a:t>
            </a:r>
          </a:p>
          <a:p>
            <a:r>
              <a:rPr lang="pt-BR" dirty="0"/>
              <a:t>Pois da tristeza Deus</a:t>
            </a:r>
          </a:p>
          <a:p>
            <a:r>
              <a:rPr lang="pt-BR" dirty="0"/>
              <a:t>nos livrará! </a:t>
            </a:r>
          </a:p>
        </p:txBody>
      </p:sp>
    </p:spTree>
    <p:extLst>
      <p:ext uri="{BB962C8B-B14F-4D97-AF65-F5344CB8AC3E}">
        <p14:creationId xmlns:p14="http://schemas.microsoft.com/office/powerpoint/2010/main" val="542771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83A49-D0C6-499E-A41B-6FD6FCC2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DESCONSOLADOS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7A610-E866-4340-899D-FFFE7CD82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C3DA88-D484-4455-8D27-03D71C02EA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sustenta os Seus; </a:t>
            </a:r>
          </a:p>
          <a:p>
            <a:r>
              <a:rPr lang="pt-BR" dirty="0"/>
              <a:t>somos benquistos. </a:t>
            </a:r>
          </a:p>
          <a:p>
            <a:r>
              <a:rPr lang="pt-BR" dirty="0"/>
              <a:t>Ele nos ama e nos protegerá.</a:t>
            </a:r>
          </a:p>
        </p:txBody>
      </p:sp>
    </p:spTree>
    <p:extLst>
      <p:ext uri="{BB962C8B-B14F-4D97-AF65-F5344CB8AC3E}">
        <p14:creationId xmlns:p14="http://schemas.microsoft.com/office/powerpoint/2010/main" val="1672005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129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VINDE, DESCONSOLADOS</vt:lpstr>
      <vt:lpstr>VINDE, DESCONSOLADOS</vt:lpstr>
      <vt:lpstr>VINDE, DESCONSOLADOS</vt:lpstr>
      <vt:lpstr>VINDE, DESCONSOLADOS</vt:lpstr>
      <vt:lpstr>VINDE, DESCONSOLADOS</vt:lpstr>
      <vt:lpstr>VINDE, DESCONSOLADOS</vt:lpstr>
      <vt:lpstr>VINDE, DESCONSOLADOS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2019-06-12T22:03:50Z</dcterms:modified>
</cp:coreProperties>
</file>

<file path=docProps/thumbnail.jpeg>
</file>